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3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33B5DE-FE83-4537-9F16-FFCDA21F8968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8DD3E28-2019-49D3-B1B0-1879DC87A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в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39D582-5C25-4E7E-8259-31C33CE7466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A54A6-829E-427E-8A3B-FCC36F53D3C1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4033B-2368-46EF-A1A3-04E69157B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C6C8-77DA-48C6-A90F-6A326CD09E3A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2CAE-EE48-4817-A2DC-AD3FD10A4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D1090-67DA-4347-BE1E-397694E6D359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BC437-79B2-449A-AA8F-9617F48B3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183A5-336C-4CD4-8A9E-F2C1A9BC9B93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4AABB-770A-45F6-B342-F8B72C388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E937-CBBB-4145-8785-59199A0DA639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A8F89-EF5B-4F73-8571-0362D0431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430F1-C41A-4513-83F6-09EF6FA7D5DD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9E137-CAB6-49FC-9DC2-8443FC9A0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69A10-44E2-41C3-86AA-EAC8CCE4497E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5643-552E-4BC4-8238-2670BDFB5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1B4A-CAFB-4B64-B13E-9EA44A1AC0D2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8AEC-DF92-494E-9FD5-71434A21B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736BE-5EF0-4E6E-92BD-40A06AB15EA6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9AB2-FBF8-4DB7-A595-69BA02C4E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F2AAA-7D71-43AE-8B51-7F7CA4EB31DC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CD70D-7D3B-4926-A1E6-5F3F7C4BC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CA64C-A1EF-4A10-B0EA-9BBA294824C9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2BF3-29F7-4F62-A46B-3441A8E9F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3CF0E1-7635-4DAA-8962-FA7273D60457}" type="datetimeFigureOut">
              <a:rPr lang="ru-RU"/>
              <a:pPr>
                <a:defRPr/>
              </a:pPr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DB3007-3508-4F81-8C0A-AA22AC752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2;&#1072;&#1083;&#1077;&#1088;&#1080;&#1103;\Downloads\&#1087;&#1088;&#1099;&#1078;&#1082;&#1080;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388" y="260350"/>
            <a:ext cx="8785225" cy="1454138"/>
          </a:xfrm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ПРОФЕССИОНАЛЬНОЕ ОБРАЗОВАТЕЛЬНОЕ УЧРЕЖДЕНИЕ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«САРАТОВСКОЕ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ОБЛАСТНОЕ УЧИЛИЩЕ (ТЕХНИКУМ) ОЛИМПИЙСКОГО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РЕЗЕРВА»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(ГБПОУ «СОУОР»)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785926"/>
            <a:ext cx="6623051" cy="157163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к конкурсу «Мы за здоровый образ жизни»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тему: «Прыжки в воду»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3645024"/>
            <a:ext cx="4071934" cy="2586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ученица по специальности «Учитель по Физической культуре»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курса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Тощева Тамара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Дмитриевна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Милова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Валентина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Анатольевна;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Кутузова Валерия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Геннадьевна.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82686"/>
          </a:xfrm>
        </p:spPr>
        <p:txBody>
          <a:bodyPr rtlCol="0">
            <a:normAutofit fontScale="90000"/>
          </a:bodyPr>
          <a:lstStyle/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sz="27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7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сооружений для прыжков в воду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5256213"/>
          </a:xfrm>
        </p:spPr>
        <p:txBody>
          <a:bodyPr rtlCol="0">
            <a:normAutofit fontScale="77500" lnSpcReduction="20000"/>
          </a:bodyPr>
          <a:lstStyle/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</a:rPr>
              <a:t>		</a:t>
            </a:r>
            <a:r>
              <a:rPr lang="ru-RU" sz="3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 данной цели были поставлены задачи: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ru-RU" sz="3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Изучить комплекс для прыжков в 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воду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ru-RU" sz="3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Рассмотреть 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объемно - планировочные </a:t>
            </a:r>
            <a:r>
              <a:rPr lang="ru-RU" sz="3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конструктивные решения для комплекса прыжков в 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воду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ru-RU" sz="3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Раскрыть предупреждение травматизма на занятиях по прыжкам в воду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		Объект </a:t>
            </a: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исследования: </a:t>
            </a:r>
            <a:r>
              <a:rPr lang="ru-RU" sz="3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спортивные сооружения в области 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ФК и С</a:t>
            </a:r>
            <a:endParaRPr lang="ru-RU" sz="3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		Предмет </a:t>
            </a: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исследования: </a:t>
            </a:r>
            <a:r>
              <a:rPr lang="ru-RU" sz="3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прыжки в воду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Актуальность работы.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 настоящее время перед нашим государством достаточно остро стоят проблемы здоровья подрастающего поколения, воспитания у детей потребности в здоровом образе жизни, здоровом досуге. Среди других массовых видов спорта, плавание сочетает возможность гармоничного развития организма, ярко выраженную оздоровительную направленность, важное прикладное значение, эмоциональную притягательность водной среды.</a:t>
            </a:r>
          </a:p>
          <a:p>
            <a:pPr algn="just">
              <a:buNone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Позиция автора</a:t>
            </a: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428596" y="857232"/>
            <a:ext cx="846299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Calibri" pitchFamily="34" charset="0"/>
              </a:rPr>
              <a:t>   </a:t>
            </a:r>
            <a:r>
              <a:rPr lang="ru-RU" dirty="0" smtClean="0">
                <a:latin typeface="Calibri" pitchFamily="34" charset="0"/>
              </a:rPr>
              <a:t>	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Здоровый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 жизни является важным фактором здоровья (повышает трудовую активность, создает физический и душевный комфорт, активизирует жизненную позицию, защитные силы организма, укрепляет общее состояние, снижает частоту заболеваний и обострений хронических заболеваний).</a:t>
            </a:r>
          </a:p>
          <a:p>
            <a:pPr algn="just"/>
            <a:endParaRPr lang="ru-RU" dirty="0">
              <a:latin typeface="Calibri" pitchFamily="34" charset="0"/>
            </a:endParaRPr>
          </a:p>
          <a:p>
            <a:pPr algn="just"/>
            <a:endParaRPr lang="ru-RU" dirty="0">
              <a:latin typeface="Calibri" pitchFamily="34" charset="0"/>
            </a:endParaRP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428596" y="3286124"/>
            <a:ext cx="8320116" cy="280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здорового образа жизни включает в себя разнообразные методы и средства, например отдельные дисциплины. Одной из таких дисциплин является занятия прыжками в воду.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Прыжки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воду – олимпийский водный вид спорта, суть которого заключается в выполнении акробатических элементов в прыжке с вышки или трамплина.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прыжки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Использованные информационные источники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1773238"/>
            <a:ext cx="8569325" cy="1752600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Взято из личных архивов студентки.</a:t>
            </a:r>
          </a:p>
          <a:p>
            <a:pPr marL="514350" indent="-514350" algn="just">
              <a:buAutoNum type="arabicPeriod"/>
            </a:pP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Вайцеховский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С.М. Книга тренера. - М.: Физкультура и спорт, 2001.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84</Words>
  <Application>Microsoft Office PowerPoint</Application>
  <PresentationFormat>Экран (4:3)</PresentationFormat>
  <Paragraphs>29</Paragraphs>
  <Slides>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ГОСУДАРСТВЕННОЕ БЮДЖЕТНОЕ ПРОФЕССИОНАЛЬНОЕ ОБРАЗОВАТЕЛЬНОЕ УЧРЕЖДЕНИЕ «САРАТОВСКОЕ ОБЛАСТНОЕ УЧИЛИЩЕ (ТЕХНИКУМ) ОЛИМПИЙСКОГО РЕЗЕРВА» (ГБПОУ «СОУОР»)</vt:lpstr>
      <vt:lpstr> Цель работы: Изучение сооружений для прыжков в воду </vt:lpstr>
      <vt:lpstr>Актуальность работы.</vt:lpstr>
      <vt:lpstr>Позиция автора</vt:lpstr>
      <vt:lpstr>Слайд 5</vt:lpstr>
      <vt:lpstr>Использованные информационные источники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УЧРЕЖДЕНИЕ “САРАТОВСКОЕ ОБЛАСТНОЕ УЧИЛИЩЕ (ТЕХНИКУМ) ОЛИМПИЙСКОГО РЕЗЕРВА” (ГБПОУ «СОУОР»)</dc:title>
  <dc:creator>Windows User</dc:creator>
  <cp:lastModifiedBy>Windows User</cp:lastModifiedBy>
  <cp:revision>9</cp:revision>
  <dcterms:created xsi:type="dcterms:W3CDTF">2021-01-25T07:19:27Z</dcterms:created>
  <dcterms:modified xsi:type="dcterms:W3CDTF">2021-01-25T11:20:37Z</dcterms:modified>
</cp:coreProperties>
</file>